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DB9EA1-BF58-4447-926D-A9E0B1E5F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475" y="1023937"/>
            <a:ext cx="6115050" cy="48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29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8</cp:revision>
  <dcterms:created xsi:type="dcterms:W3CDTF">2020-04-18T07:36:16Z</dcterms:created>
  <dcterms:modified xsi:type="dcterms:W3CDTF">2020-04-19T16:58:49Z</dcterms:modified>
</cp:coreProperties>
</file>